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4" r:id="rId2"/>
    <p:sldId id="305" r:id="rId3"/>
    <p:sldId id="306" r:id="rId4"/>
    <p:sldId id="307" r:id="rId5"/>
    <p:sldId id="308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37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77AE031-A96D-4F8B-A765-F2A7267F72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A8F7E2-F254-439C-9411-7B452106FA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4B635-DCC0-4D04-A0D6-918769F658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31312-33E0-4455-933E-E961919325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1143000"/>
            <a:ext cx="20764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143000"/>
            <a:ext cx="60769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07C4-E475-4FA4-90E1-9F5003669D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71B37-FD43-446A-A47B-2B42DA4557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E4A95-403F-441C-AEC6-159A041C2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332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332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D445B-605C-44F2-B99E-17344C572C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2A2BE-40C7-4193-A75C-DB70839C9C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E2BE9-7D30-4A5F-B617-A3B3A94B39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CCB4B-4AF7-4D73-9F39-6FF342DBE6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27A96-5C45-4772-8B78-8C89770EC5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944E5-3948-4A9C-A854-F53F462614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1430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3320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6088E9A-425E-4F59-9CC8-2CFACBA8BD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Text Box 9"/>
          <p:cNvSpPr txBox="1">
            <a:spLocks noChangeArrowheads="1"/>
          </p:cNvSpPr>
          <p:nvPr userDrawn="1"/>
        </p:nvSpPr>
        <p:spPr bwMode="auto">
          <a:xfrm>
            <a:off x="3886200" y="381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questpond@questpond.com" TargetMode="External"/><Relationship Id="rId2" Type="http://schemas.openxmlformats.org/officeDocument/2006/relationships/hyperlink" Target="http://www.questpond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838200"/>
          </a:xfrm>
        </p:spPr>
        <p:txBody>
          <a:bodyPr/>
          <a:lstStyle/>
          <a:p>
            <a:r>
              <a:rPr lang="en-US" sz="2800" dirty="0" smtClean="0"/>
              <a:t>Delegates and Events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133600" y="3352800"/>
            <a:ext cx="52870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Question Number 1</a:t>
            </a:r>
            <a:endParaRPr lang="en-US" sz="2400" dirty="0" smtClean="0">
              <a:solidFill>
                <a:srgbClr val="002060"/>
              </a:solidFill>
            </a:endParaRPr>
          </a:p>
          <a:p>
            <a:pPr algn="ctr"/>
            <a:endParaRPr lang="en-US" sz="2400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What problem does Delegate Solve ?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1371600"/>
            <a:ext cx="55306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By </a:t>
            </a:r>
            <a:r>
              <a:rPr lang="en-US" sz="2400" dirty="0" smtClean="0">
                <a:hlinkClick r:id="rId2"/>
              </a:rPr>
              <a:t>http://www.questpond.com</a:t>
            </a:r>
            <a:r>
              <a:rPr lang="en-US" sz="2400" dirty="0" smtClean="0"/>
              <a:t> 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Mail us at </a:t>
            </a:r>
            <a:r>
              <a:rPr lang="en-US" sz="2400" dirty="0" smtClean="0">
                <a:hlinkClick r:id="rId3"/>
              </a:rPr>
              <a:t>questpond@questpond.com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Images\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82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Images\7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85800"/>
            <a:ext cx="7620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istrator\Local Settings\Temporary Internet Files\Content.IE5\SB0Y1G9U\DCPI[1]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143000"/>
            <a:ext cx="3352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15695</TotalTime>
  <Words>20</Words>
  <Application>Microsoft Office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Delegates and Events</vt:lpstr>
      <vt:lpstr>Slide 2</vt:lpstr>
      <vt:lpstr>Slide 3</vt:lpstr>
      <vt:lpstr>Slide 4</vt:lpstr>
      <vt:lpstr>Slide 5</vt:lpstr>
    </vt:vector>
  </TitlesOfParts>
  <Company>VFS Global Services Pvt.Ltd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Questpond</cp:lastModifiedBy>
  <cp:revision>1361</cp:revision>
  <dcterms:created xsi:type="dcterms:W3CDTF">2008-07-14T16:56:47Z</dcterms:created>
  <dcterms:modified xsi:type="dcterms:W3CDTF">2010-06-01T10:53:26Z</dcterms:modified>
</cp:coreProperties>
</file>