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7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DEC9B-EF16-4782-AF7A-7B23DB3C69E5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41D3-13E1-48CE-B77F-203B1E6C4DB5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39EEB-4AB8-4B75-8E83-C1011FCF7EBC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0EEC6-F77F-48F6-A66D-D94B04456F8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621648-32CA-4789-AF5D-34B71F34D4E7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F070D-086C-4955-88A4-882B1BF9371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A9933-0E5F-401C-857D-7E6B9E46545C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4EC97-D543-426F-9072-307D6840C5C0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53887-E61B-40D4-830A-3B51A88A9D6F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EF5D4-1A4D-470F-B147-E478F797DC06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79696-05AC-477F-8CE6-A4F823CA5005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ACAA4-8CE0-44E6-8FEF-CFEF9D1D743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D1C0E-74E2-4805-BFB4-A30ABF5125DD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0BD0-6F40-4EA8-9A33-233391B12AD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8ECDA-7173-416B-9CFA-A96666F2B0A5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E1A92-505B-4942-BB5C-580BD79A538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EC805-A485-4FC3-B5A8-69BC8D38EE7C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A87E3-8BA2-425A-86F6-4B546DADB97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18C2D-C483-4001-B926-D9EED376CA6D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479BC-303A-4F8C-8828-8927FED7F67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84BCF-594A-4A23-8091-3389739029CB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22424-2754-47B1-BF19-DB0D534E0B4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C5392F-BB5F-4FCC-99D3-9EAA378F6889}" type="datetimeFigureOut">
              <a:rPr lang="ro-RO"/>
              <a:pPr>
                <a:defRPr/>
              </a:pPr>
              <a:t>21.08.2012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A6E3207-0B41-4391-B6C1-7B2E62F858A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in/andreir" TargetMode="External"/><Relationship Id="rId2" Type="http://schemas.openxmlformats.org/officeDocument/2006/relationships/hyperlink" Target="http://blog.andrei.rinea.ro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684213" y="2857500"/>
            <a:ext cx="7772400" cy="1179513"/>
          </a:xfrm>
        </p:spPr>
        <p:txBody>
          <a:bodyPr/>
          <a:lstStyle/>
          <a:p>
            <a:r>
              <a:rPr lang="en-US" smtClean="0"/>
              <a:t>WCF Streaming</a:t>
            </a:r>
            <a:endParaRPr lang="ro-RO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Background and application</a:t>
            </a:r>
            <a:endParaRPr lang="ro-RO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http://www.wpyr.com/railfancorner/engineplate/Thank-yo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772816"/>
            <a:ext cx="2762250" cy="2543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7925" y="2124075"/>
            <a:ext cx="2857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</a:t>
            </a:r>
            <a:endParaRPr lang="ro-RO" dirty="0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57200" y="2205038"/>
            <a:ext cx="8229600" cy="3921125"/>
          </a:xfrm>
        </p:spPr>
        <p:txBody>
          <a:bodyPr/>
          <a:lstStyle/>
          <a:p>
            <a:r>
              <a:rPr lang="en-US" dirty="0" smtClean="0"/>
              <a:t>An alternative way to transfer data</a:t>
            </a:r>
            <a:endParaRPr lang="en-US" dirty="0" smtClean="0"/>
          </a:p>
          <a:p>
            <a:r>
              <a:rPr lang="en-US" dirty="0" smtClean="0"/>
              <a:t>Not specific to WCF</a:t>
            </a:r>
            <a:endParaRPr lang="en-US" dirty="0" smtClean="0"/>
          </a:p>
          <a:p>
            <a:r>
              <a:rPr lang="en-US" dirty="0" smtClean="0"/>
              <a:t>Another option : sending chunks </a:t>
            </a:r>
            <a:br>
              <a:rPr lang="en-US" dirty="0" smtClean="0"/>
            </a:br>
            <a:r>
              <a:rPr lang="en-US" dirty="0" smtClean="0"/>
              <a:t>of data (torrent-style)</a:t>
            </a:r>
            <a:endParaRPr lang="en-US" dirty="0" smtClean="0"/>
          </a:p>
          <a:p>
            <a:endParaRPr lang="ro-RO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Pro’s</a:t>
            </a:r>
            <a:endParaRPr lang="ro-RO" dirty="0" smtClean="0"/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Allows large data transfer (files, for example)</a:t>
            </a:r>
          </a:p>
          <a:p>
            <a:r>
              <a:rPr lang="en-US" dirty="0" smtClean="0"/>
              <a:t>Reduces memory footprint for large-enough messages</a:t>
            </a:r>
          </a:p>
          <a:p>
            <a:r>
              <a:rPr lang="en-US" dirty="0" smtClean="0"/>
              <a:t>You get progress information (“23%“)</a:t>
            </a:r>
            <a:endParaRPr lang="en-US" dirty="0" smtClean="0"/>
          </a:p>
          <a:p>
            <a:r>
              <a:rPr lang="en-US" dirty="0" smtClean="0"/>
              <a:t>You can (truly) stop the transfer</a:t>
            </a:r>
            <a:endParaRPr lang="ro-RO" dirty="0" smtClean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463" y="4770438"/>
            <a:ext cx="22352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Con’s</a:t>
            </a:r>
            <a:endParaRPr lang="ro-RO" dirty="0" smtClean="0"/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Works (within WCF) with only some bindings:</a:t>
            </a:r>
            <a:endParaRPr lang="en-US" dirty="0" smtClean="0"/>
          </a:p>
          <a:p>
            <a:pPr lvl="1"/>
            <a:r>
              <a:rPr lang="en-US" dirty="0" err="1" smtClean="0"/>
              <a:t>basicHttpBinding</a:t>
            </a:r>
            <a:endParaRPr lang="en-US" dirty="0" smtClean="0"/>
          </a:p>
          <a:p>
            <a:pPr lvl="1"/>
            <a:r>
              <a:rPr lang="en-US" dirty="0" err="1" smtClean="0"/>
              <a:t>netTcpBinding</a:t>
            </a:r>
            <a:endParaRPr lang="en-US" dirty="0" smtClean="0"/>
          </a:p>
          <a:p>
            <a:pPr lvl="1"/>
            <a:r>
              <a:rPr lang="en-US" dirty="0" err="1" smtClean="0"/>
              <a:t>netNamedPipesBinding</a:t>
            </a:r>
            <a:endParaRPr lang="en-US" dirty="0" smtClean="0"/>
          </a:p>
          <a:p>
            <a:r>
              <a:rPr lang="en-US" dirty="0" smtClean="0"/>
              <a:t>Does not allow message-signing</a:t>
            </a:r>
            <a:endParaRPr lang="en-US" dirty="0" smtClean="0"/>
          </a:p>
          <a:p>
            <a:r>
              <a:rPr lang="en-US" dirty="0" smtClean="0"/>
              <a:t>Does not allow message-level encryption</a:t>
            </a:r>
            <a:endParaRPr lang="ro-RO" dirty="0" smtClean="0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7213" y="4795838"/>
            <a:ext cx="2233612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 requirements</a:t>
            </a:r>
            <a:endParaRPr lang="ro-RO" dirty="0" smtClean="0"/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Obtain file list</a:t>
            </a:r>
            <a:endParaRPr lang="en-US" dirty="0" smtClean="0"/>
          </a:p>
          <a:p>
            <a:r>
              <a:rPr lang="en-US" dirty="0" smtClean="0"/>
              <a:t>Upload file</a:t>
            </a:r>
            <a:endParaRPr lang="en-US" dirty="0" smtClean="0"/>
          </a:p>
          <a:p>
            <a:r>
              <a:rPr lang="en-US" dirty="0" smtClean="0"/>
              <a:t>Download file</a:t>
            </a:r>
            <a:endParaRPr lang="ro-RO" dirty="0" smtClean="0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 r="39648" b="50000"/>
          <a:stretch>
            <a:fillRect/>
          </a:stretch>
        </p:blipFill>
        <p:spPr bwMode="auto">
          <a:xfrm>
            <a:off x="4211638" y="3789363"/>
            <a:ext cx="4537075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NOT</a:t>
            </a:r>
            <a:r>
              <a:rPr lang="en-US" dirty="0" smtClean="0"/>
              <a:t> covered</a:t>
            </a:r>
            <a:endParaRPr lang="ro-RO" dirty="0" smtClean="0"/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Good code design</a:t>
            </a:r>
            <a:endParaRPr lang="ro-RO" dirty="0" smtClean="0"/>
          </a:p>
          <a:p>
            <a:r>
              <a:rPr lang="en-US" dirty="0" smtClean="0"/>
              <a:t>Robust exception handling</a:t>
            </a:r>
            <a:endParaRPr lang="ro-RO" dirty="0" smtClean="0"/>
          </a:p>
          <a:p>
            <a:r>
              <a:rPr lang="en-US" dirty="0" smtClean="0"/>
              <a:t>Ease of extension</a:t>
            </a:r>
            <a:endParaRPr lang="ro-RO" dirty="0" smtClean="0"/>
          </a:p>
          <a:p>
            <a:r>
              <a:rPr lang="en-US" dirty="0" smtClean="0"/>
              <a:t>Documentation</a:t>
            </a:r>
            <a:endParaRPr lang="ro-RO" dirty="0" smtClean="0"/>
          </a:p>
          <a:p>
            <a:r>
              <a:rPr lang="en-US" dirty="0" err="1" smtClean="0"/>
              <a:t>Accesibility</a:t>
            </a:r>
            <a:endParaRPr lang="ro-RO" dirty="0" smtClean="0"/>
          </a:p>
          <a:p>
            <a:r>
              <a:rPr lang="ro-RO" dirty="0" smtClean="0"/>
              <a:t>Etc.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5229225"/>
            <a:ext cx="49625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Implementing the application</a:t>
            </a:r>
            <a:endParaRPr lang="ro-RO" dirty="0" smtClean="0"/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en-US" dirty="0" smtClean="0"/>
          </a:p>
          <a:p>
            <a:pPr marL="0" indent="0">
              <a:buFont typeface="Arial" charset="0"/>
              <a:buNone/>
            </a:pPr>
            <a:r>
              <a:rPr lang="en-US" dirty="0" smtClean="0"/>
              <a:t>Let’s code! </a:t>
            </a:r>
            <a:r>
              <a:rPr lang="en-US" dirty="0" smtClean="0">
                <a:sym typeface="Wingdings" pitchFamily="2" charset="2"/>
              </a:rPr>
              <a:t> </a:t>
            </a:r>
            <a:endParaRPr lang="ro-RO" dirty="0" smtClean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5373688"/>
            <a:ext cx="88011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 &amp; A</a:t>
            </a:r>
            <a:endParaRPr lang="ro-RO" dirty="0" smtClean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143250" y="2078038"/>
            <a:ext cx="2857500" cy="357187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me</a:t>
            </a:r>
            <a:endParaRPr lang="ro-RO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Andrei Rinea, </a:t>
            </a:r>
            <a:r>
              <a:rPr lang="en-US" dirty="0" smtClean="0"/>
              <a:t>31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Senior Software Developer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IBM – Business Analytics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hlinkClick r:id="rId2"/>
              </a:rPr>
              <a:t>http://blog.andrei.rinea.ro</a:t>
            </a:r>
            <a:r>
              <a:rPr lang="en-US" dirty="0" smtClean="0"/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hlinkClick r:id="rId3"/>
              </a:rPr>
              <a:t>http://linkedin.com/in/andreir</a:t>
            </a:r>
            <a:r>
              <a:rPr lang="en-US" dirty="0" smtClean="0"/>
              <a:t>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Twitter : 	AndreiR23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FB : 		</a:t>
            </a:r>
            <a:r>
              <a:rPr lang="en-US" dirty="0" err="1" smtClean="0"/>
              <a:t>andrei.rinea</a:t>
            </a:r>
            <a:endParaRPr lang="en-US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@ :		andrei@rinea.ro</a:t>
            </a:r>
            <a:endParaRPr lang="ro-RO" dirty="0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4" cstate="print"/>
          <a:srcRect r="5811"/>
          <a:stretch>
            <a:fillRect/>
          </a:stretch>
        </p:blipFill>
        <p:spPr bwMode="auto">
          <a:xfrm>
            <a:off x="5795963" y="3429000"/>
            <a:ext cx="27813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131</Words>
  <Application>Microsoft Office PowerPoint</Application>
  <PresentationFormat>On-screen Show (4:3)</PresentationFormat>
  <Paragraphs>43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Arial</vt:lpstr>
      <vt:lpstr>Wingdings</vt:lpstr>
      <vt:lpstr>Office Theme</vt:lpstr>
      <vt:lpstr>WCF Streaming</vt:lpstr>
      <vt:lpstr>About</vt:lpstr>
      <vt:lpstr>Pro’s</vt:lpstr>
      <vt:lpstr>Con’s</vt:lpstr>
      <vt:lpstr>App requirements</vt:lpstr>
      <vt:lpstr>NOT covered</vt:lpstr>
      <vt:lpstr>Implementing the application</vt:lpstr>
      <vt:lpstr>Q &amp; A</vt:lpstr>
      <vt:lpstr>About me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WCF Streaming</dc:title>
  <dc:creator>Andrei</dc:creator>
  <cp:lastModifiedBy>IBM_USER</cp:lastModifiedBy>
  <cp:revision>27</cp:revision>
  <dcterms:created xsi:type="dcterms:W3CDTF">2011-11-25T22:17:52Z</dcterms:created>
  <dcterms:modified xsi:type="dcterms:W3CDTF">2012-08-21T13:10:05Z</dcterms:modified>
</cp:coreProperties>
</file>